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043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29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51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8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62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6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672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3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45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4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9CFE-0D95-4E6E-8A7C-A9465B5E41A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8F05-9F5E-4DDB-859D-A2090982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0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HEALTHY ISLAND POLICY AND THE MDG’S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GLENUS MISHRA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26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Healthy Islands concept involves continuously: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</a:t>
            </a:r>
          </a:p>
          <a:p>
            <a:r>
              <a:rPr lang="en-US" dirty="0" smtClean="0"/>
              <a:t>resolving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000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The policy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Children are nurtured in body and mind</a:t>
            </a:r>
          </a:p>
          <a:p>
            <a:r>
              <a:rPr lang="en-US" sz="2400" dirty="0" smtClean="0"/>
              <a:t>The environment provides learning and leisure </a:t>
            </a:r>
          </a:p>
          <a:p>
            <a:r>
              <a:rPr lang="en-US" sz="2400" dirty="0" smtClean="0"/>
              <a:t>People work and age with dignity </a:t>
            </a:r>
          </a:p>
          <a:p>
            <a:r>
              <a:rPr lang="en-US" sz="2400" dirty="0" smtClean="0"/>
              <a:t>Ecological balance is a source of pride </a:t>
            </a:r>
          </a:p>
          <a:p>
            <a:r>
              <a:rPr lang="en-US" sz="2400" dirty="0" smtClean="0"/>
              <a:t>Ocean which sustains us is to be protected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6487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/>
              <a:t>Eradicate extreme poverty &amp; hunger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/>
              <a:t>Achieve Universal Primary Education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/>
              <a:t>Promote gender equality &amp; empower women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Reduce child Mortality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Improve maternal health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Combat HIV/AIDS , Malaria &amp; other diseases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/>
              <a:t>Ensure environmental sustainability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dirty="0" smtClean="0"/>
              <a:t>Develop a global partnership for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9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HEALTHY ISLAND POLICY AND THE MDG’S</vt:lpstr>
      <vt:lpstr>HISTORY </vt:lpstr>
      <vt:lpstr>  The Healthy Islands concept involves continuously:  </vt:lpstr>
      <vt:lpstr> The policy </vt:lpstr>
      <vt:lpstr>MDGs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HEALTHY ISLAND POLICY AND THE MDG’S</dc:title>
  <dc:creator>MR_RON</dc:creator>
  <cp:lastModifiedBy>Rizvi Raza</cp:lastModifiedBy>
  <cp:revision>6</cp:revision>
  <dcterms:created xsi:type="dcterms:W3CDTF">2015-06-04T01:09:17Z</dcterms:created>
  <dcterms:modified xsi:type="dcterms:W3CDTF">2015-06-19T22:38:56Z</dcterms:modified>
</cp:coreProperties>
</file>