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4660"/>
  </p:normalViewPr>
  <p:slideViewPr>
    <p:cSldViewPr>
      <p:cViewPr varScale="1">
        <p:scale>
          <a:sx n="68" d="100"/>
          <a:sy n="68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9CFE-0D95-4E6E-8A7C-A9465B5E41A6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8F05-9F5E-4DDB-859D-A2090982D4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30430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9CFE-0D95-4E6E-8A7C-A9465B5E41A6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8F05-9F5E-4DDB-859D-A2090982D4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6290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9CFE-0D95-4E6E-8A7C-A9465B5E41A6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8F05-9F5E-4DDB-859D-A2090982D4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2904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9CFE-0D95-4E6E-8A7C-A9465B5E41A6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8F05-9F5E-4DDB-859D-A2090982D4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0511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9CFE-0D95-4E6E-8A7C-A9465B5E41A6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8F05-9F5E-4DDB-859D-A2090982D4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1816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9CFE-0D95-4E6E-8A7C-A9465B5E41A6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8F05-9F5E-4DDB-859D-A2090982D4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5623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9CFE-0D95-4E6E-8A7C-A9465B5E41A6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8F05-9F5E-4DDB-859D-A2090982D4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1666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9CFE-0D95-4E6E-8A7C-A9465B5E41A6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8F05-9F5E-4DDB-859D-A2090982D4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6727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9CFE-0D95-4E6E-8A7C-A9465B5E41A6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8F05-9F5E-4DDB-859D-A2090982D4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5357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9CFE-0D95-4E6E-8A7C-A9465B5E41A6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8F05-9F5E-4DDB-859D-A2090982D4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8451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9CFE-0D95-4E6E-8A7C-A9465B5E41A6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8F05-9F5E-4DDB-859D-A2090982D4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5410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09CFE-0D95-4E6E-8A7C-A9465B5E41A6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C8F05-9F5E-4DDB-859D-A2090982D4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304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HEALTHY ISLAND POLICY AND THE MDG’S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GLENUS MISHRA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610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Challenges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72261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The Healthy Islands concept involves continuously: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identifying</a:t>
            </a:r>
          </a:p>
          <a:p>
            <a:r>
              <a:rPr lang="en-US" dirty="0" smtClean="0"/>
              <a:t>resolving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20004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 The policy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Children are nurtured in body and mind</a:t>
            </a:r>
          </a:p>
          <a:p>
            <a:r>
              <a:rPr lang="en-US" sz="2400" dirty="0" smtClean="0"/>
              <a:t>The environment provides learning and leisure </a:t>
            </a:r>
          </a:p>
          <a:p>
            <a:r>
              <a:rPr lang="en-US" sz="2400" dirty="0" smtClean="0"/>
              <a:t>People work and age with dignity </a:t>
            </a:r>
          </a:p>
          <a:p>
            <a:r>
              <a:rPr lang="en-US" sz="2400" dirty="0" smtClean="0"/>
              <a:t>Ecological balance is a source of pride </a:t>
            </a:r>
          </a:p>
          <a:p>
            <a:r>
              <a:rPr lang="en-US" sz="2400" dirty="0" smtClean="0"/>
              <a:t>Ocean which sustains us is to be protected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664870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MDGs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24078" indent="-514350">
              <a:buFont typeface="+mj-lt"/>
              <a:buAutoNum type="arabicPeriod"/>
              <a:defRPr/>
            </a:pPr>
            <a:r>
              <a:rPr lang="en-US" dirty="0" smtClean="0"/>
              <a:t>Eradicate extreme poverty &amp; hunger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dirty="0" smtClean="0"/>
              <a:t>Achieve Universal Primary Education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dirty="0" smtClean="0"/>
              <a:t>Promote gender equality &amp; empower women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FF0000"/>
                </a:solidFill>
              </a:rPr>
              <a:t>Reduce child Mortality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FF0000"/>
                </a:solidFill>
              </a:rPr>
              <a:t>Improve maternal health 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FF0000"/>
                </a:solidFill>
              </a:rPr>
              <a:t>Combat HIV/AIDS , Malaria &amp; other diseases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dirty="0" smtClean="0"/>
              <a:t>Ensure environmental sustainability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dirty="0" smtClean="0"/>
              <a:t>Develop a global partnership for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03908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88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THE HEALTHY ISLAND POLICY AND THE MDG’S</vt:lpstr>
      <vt:lpstr>HISTORY </vt:lpstr>
      <vt:lpstr>  The Healthy Islands concept involves continuously:  </vt:lpstr>
      <vt:lpstr> The policy </vt:lpstr>
      <vt:lpstr>MDGs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HEALTHY ISLAND POLICY AND THE MDG’S</dc:title>
  <dc:creator>MR_RON</dc:creator>
  <cp:lastModifiedBy>Rizvi Raza</cp:lastModifiedBy>
  <cp:revision>6</cp:revision>
  <dcterms:created xsi:type="dcterms:W3CDTF">2015-06-04T01:09:17Z</dcterms:created>
  <dcterms:modified xsi:type="dcterms:W3CDTF">2015-06-19T22:38:56Z</dcterms:modified>
</cp:coreProperties>
</file>